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3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9"/>
    <p:restoredTop sz="96612"/>
  </p:normalViewPr>
  <p:slideViewPr>
    <p:cSldViewPr snapToGrid="0" snapToObjects="1">
      <p:cViewPr varScale="1">
        <p:scale>
          <a:sx n="128" d="100"/>
          <a:sy n="128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03664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3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3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1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2849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8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5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5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09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154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07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agecontinuum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A4EF-3DC4-7B43-9099-455922D9F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Social Distancing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FF20A-8497-6845-A876-9F29F92AD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224636"/>
            <a:ext cx="6831673" cy="1669268"/>
          </a:xfrm>
        </p:spPr>
        <p:txBody>
          <a:bodyPr>
            <a:normAutofit/>
          </a:bodyPr>
          <a:lstStyle/>
          <a:p>
            <a:r>
              <a:rPr lang="en-US" sz="2400" dirty="0"/>
              <a:t>Ori Zur</a:t>
            </a:r>
          </a:p>
          <a:p>
            <a:r>
              <a:rPr lang="en-US" sz="2400" dirty="0"/>
              <a:t>Northwestern University ‘22</a:t>
            </a:r>
          </a:p>
          <a:p>
            <a:r>
              <a:rPr lang="en-US" sz="2400" dirty="0"/>
              <a:t>August 10, 2020</a:t>
            </a:r>
          </a:p>
        </p:txBody>
      </p:sp>
    </p:spTree>
    <p:extLst>
      <p:ext uri="{BB962C8B-B14F-4D97-AF65-F5344CB8AC3E}">
        <p14:creationId xmlns:p14="http://schemas.microsoft.com/office/powerpoint/2010/main" val="305563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BB58-F69C-564E-8D36-8219EEDE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Scale Lego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D368E5-8886-4249-BE27-BB5A38115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832" y="2305878"/>
            <a:ext cx="4712368" cy="3581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CA9A-E3CB-074E-BC0F-B48223AF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63" y="2305878"/>
            <a:ext cx="36449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6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79A9-467E-D04F-91E0-348A4AEA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Coordinate Mapping and Distance Calculations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8C2B9E-98B9-9B4D-B72F-AF7C68466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753" y="2171700"/>
            <a:ext cx="8982158" cy="4572000"/>
          </a:xfrm>
        </p:spPr>
      </p:pic>
    </p:spTree>
    <p:extLst>
      <p:ext uri="{BB962C8B-B14F-4D97-AF65-F5344CB8AC3E}">
        <p14:creationId xmlns:p14="http://schemas.microsoft.com/office/powerpoint/2010/main" val="231703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406B-F440-A14F-8F7E-855EBDA2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Improvement: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EBE8B-0607-934E-BC14-A3C4EF81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96" y="2039681"/>
            <a:ext cx="7052808" cy="39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10BD-B8C9-BA4B-9FA8-5035B1BC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Tracking Algorithm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66AA8DE-F967-9C46-91CF-8B13D8F15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80" y="1558690"/>
            <a:ext cx="2582382" cy="1931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5CFB3-A06E-9841-8E33-E678429C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981" y="1558689"/>
            <a:ext cx="2567647" cy="1931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08D2-0251-2E45-ABED-E15BBA67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53" y="4362849"/>
            <a:ext cx="2580575" cy="1931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FF25D5-D99F-104F-8E80-D2E2F0B2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948" y="4362849"/>
            <a:ext cx="2578714" cy="193126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9ADF842-1245-6F45-AC70-88CC9AF084CC}"/>
              </a:ext>
            </a:extLst>
          </p:cNvPr>
          <p:cNvSpPr/>
          <p:nvPr/>
        </p:nvSpPr>
        <p:spPr>
          <a:xfrm>
            <a:off x="5506720" y="2418080"/>
            <a:ext cx="1188720" cy="538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E5A4BDB-F309-564C-9D24-1EAE08298998}"/>
              </a:ext>
            </a:extLst>
          </p:cNvPr>
          <p:cNvSpPr/>
          <p:nvPr/>
        </p:nvSpPr>
        <p:spPr>
          <a:xfrm rot="10800000">
            <a:off x="5501997" y="5059243"/>
            <a:ext cx="1188720" cy="538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4256FEB-282B-D14C-BF07-819FA23CF5DC}"/>
              </a:ext>
            </a:extLst>
          </p:cNvPr>
          <p:cNvSpPr/>
          <p:nvPr/>
        </p:nvSpPr>
        <p:spPr>
          <a:xfrm rot="5400000">
            <a:off x="7938980" y="3657163"/>
            <a:ext cx="1188720" cy="538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0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5810-9EC1-EA4F-AF9F-0C0F49E6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97BEA-9B6F-2B4F-BA5F-7CD8D17C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accuracy by reducing human error</a:t>
            </a:r>
          </a:p>
          <a:p>
            <a:r>
              <a:rPr lang="en-US" dirty="0"/>
              <a:t>Ability to change minimum safe distance</a:t>
            </a:r>
          </a:p>
          <a:p>
            <a:r>
              <a:rPr lang="en-US" dirty="0"/>
              <a:t>Multiple levels of risk (6 feet, 10 feet, etc.)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7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D217-C31D-F748-8975-61A3402B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for </a:t>
            </a:r>
            <a:br>
              <a:rPr lang="en-US" dirty="0"/>
            </a:br>
            <a:r>
              <a:rPr lang="en-US" dirty="0"/>
              <a:t>Human Proximity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ABBD-009A-3E49-809B-A62D540B2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Museums</a:t>
            </a:r>
          </a:p>
          <a:p>
            <a:r>
              <a:rPr lang="en-US" dirty="0"/>
              <a:t>Crosswalks</a:t>
            </a:r>
          </a:p>
          <a:p>
            <a:r>
              <a:rPr lang="en-US" dirty="0"/>
              <a:t>Crowd Size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E475A-1C83-994F-9663-6A4AE5CF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28" y="4076700"/>
            <a:ext cx="3392925" cy="2544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F7CFB3-4ACC-D145-8513-38708ECF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20" y="4076700"/>
            <a:ext cx="4757472" cy="254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9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B515-56F1-274F-A8A0-0D0ACE62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D8A5-FFFC-D54E-8E50-B9C09803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Nicola Ferrier</a:t>
            </a:r>
          </a:p>
          <a:p>
            <a:r>
              <a:rPr lang="en-US" dirty="0"/>
              <a:t>Dr. Scott Collis</a:t>
            </a:r>
          </a:p>
          <a:p>
            <a:r>
              <a:rPr lang="en-US" dirty="0"/>
              <a:t>Dr. Pete Beckman</a:t>
            </a:r>
          </a:p>
          <a:p>
            <a:r>
              <a:rPr lang="en-US" dirty="0"/>
              <a:t>Dr. Rajesh Sankaran</a:t>
            </a:r>
          </a:p>
          <a:p>
            <a:r>
              <a:rPr lang="en-US" dirty="0"/>
              <a:t>Sage Team, fellow interns</a:t>
            </a:r>
          </a:p>
          <a:p>
            <a:r>
              <a:rPr lang="en-US" dirty="0"/>
              <a:t>Dr. Jennifer Dunn, NAISE Team</a:t>
            </a:r>
          </a:p>
          <a:p>
            <a:r>
              <a:rPr lang="en-US" dirty="0"/>
              <a:t>Fellow NAISE Interns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8205C-5318-9544-834E-5776454E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289050"/>
            <a:ext cx="38100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5000B-3A90-C94F-90EC-99BAE662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646194"/>
            <a:ext cx="3810000" cy="21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7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346C-DC6E-734A-814C-F768974C9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cap="none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9E111-E4BD-9740-A8A5-CFD04B4D2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88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C489-C4C4-C84C-A918-C7947766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Distancing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AA2A-8083-6B45-936B-E4302427E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Detects, tracks, and calculates distances between people</a:t>
            </a:r>
          </a:p>
          <a:p>
            <a:r>
              <a:rPr lang="en-US" dirty="0"/>
              <a:t>Indicates if distance is less than six feet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56256-4012-E54E-9686-A2CB9D9D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991" y="3276118"/>
            <a:ext cx="5935649" cy="33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3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762-F5C9-9A4D-BF2C-0A0F785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0DA4-242F-C14D-96F7-305AF474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of weather and urban sensors</a:t>
            </a:r>
          </a:p>
          <a:p>
            <a:r>
              <a:rPr lang="en-US" dirty="0"/>
              <a:t>Utilizes “AI at the Edge”</a:t>
            </a:r>
          </a:p>
          <a:p>
            <a:r>
              <a:rPr lang="en-US" dirty="0"/>
              <a:t>Goal: turn my project into Sage plug-in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573B0-602E-404B-BF28-C462315C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663" y="1917424"/>
            <a:ext cx="4559300" cy="270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CD77F-9CA6-0F47-8E5E-AF9000F3B638}"/>
              </a:ext>
            </a:extLst>
          </p:cNvPr>
          <p:cNvSpPr txBox="1"/>
          <p:nvPr/>
        </p:nvSpPr>
        <p:spPr>
          <a:xfrm>
            <a:off x="7285383" y="4690964"/>
            <a:ext cx="428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https://sagecontinuum.org/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4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3D2E-7EEE-C943-B8F0-E2AEAE07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OpenCV: </a:t>
            </a:r>
            <a:br>
              <a:rPr lang="en-US" dirty="0"/>
            </a:br>
            <a:r>
              <a:rPr lang="en-US" dirty="0"/>
              <a:t>Functions Library for Computer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E4A10-CA96-CD4A-8B3B-23216BBCA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138" y="2017643"/>
            <a:ext cx="3456535" cy="2345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B46A6-830F-1547-ABC0-5247D5D2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30" y="3644613"/>
            <a:ext cx="7622229" cy="3133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E568B-135D-3447-B519-6F1DCA49B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37" y="2017643"/>
            <a:ext cx="2720919" cy="2549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B466E-E154-5A46-9AB9-1676B9322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768" y="2017643"/>
            <a:ext cx="2447800" cy="1575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159A6-A367-434D-BFE4-FFB321593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049" y="4420651"/>
            <a:ext cx="2753678" cy="235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6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AA23-9117-244C-9057-6B21DAE7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Distancing Detector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1E4-71D3-514E-B14A-F02777A3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Person detection</a:t>
            </a:r>
          </a:p>
          <a:p>
            <a:r>
              <a:rPr lang="en-US" dirty="0"/>
              <a:t>Step 2: Image transformation</a:t>
            </a:r>
          </a:p>
          <a:p>
            <a:r>
              <a:rPr lang="en-US" dirty="0"/>
              <a:t>Step 3: Coordinate mapping and distance calculations</a:t>
            </a:r>
          </a:p>
        </p:txBody>
      </p:sp>
    </p:spTree>
    <p:extLst>
      <p:ext uri="{BB962C8B-B14F-4D97-AF65-F5344CB8AC3E}">
        <p14:creationId xmlns:p14="http://schemas.microsoft.com/office/powerpoint/2010/main" val="26136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3200-C219-274F-BC93-70F69C37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– Person Detection (YOLOv3)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A31419-8A53-5A49-86C9-86763909D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00" y="1639956"/>
            <a:ext cx="5110941" cy="38126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AE91F-D87B-A648-A17F-4361F0F5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28" y="1639956"/>
            <a:ext cx="4308889" cy="38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9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7448-CADF-2747-A006-C3D80EC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Non-Maximum Suppression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54ACD6-75FE-8847-ABB2-B7A36C2DF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860" y="2171700"/>
            <a:ext cx="5576680" cy="38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9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4B42-5529-764F-AF44-BD166D5A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– Image Transformation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09F45-CF71-3848-B120-6C8601ED6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27" b="5873"/>
          <a:stretch/>
        </p:blipFill>
        <p:spPr>
          <a:xfrm>
            <a:off x="2473371" y="2064027"/>
            <a:ext cx="7397657" cy="4161182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CB0CB95C-B6FE-B64C-8595-45B3F2A544E7}"/>
              </a:ext>
            </a:extLst>
          </p:cNvPr>
          <p:cNvSpPr/>
          <p:nvPr/>
        </p:nvSpPr>
        <p:spPr>
          <a:xfrm rot="1417244">
            <a:off x="4119763" y="4574720"/>
            <a:ext cx="2257008" cy="526774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7FDC81F0-7AFD-084F-9728-6B648C02F25C}"/>
              </a:ext>
            </a:extLst>
          </p:cNvPr>
          <p:cNvSpPr/>
          <p:nvPr/>
        </p:nvSpPr>
        <p:spPr>
          <a:xfrm rot="1417244">
            <a:off x="7679276" y="2285609"/>
            <a:ext cx="1192212" cy="412172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3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B1AD-98FF-D747-8635-B29EF856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Provides Region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0979D-60C6-9041-AC92-499BA0EC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" y="2968013"/>
            <a:ext cx="5374640" cy="3011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5F02A-7BB5-2044-9B26-1BF15772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781" y="2978725"/>
            <a:ext cx="5313680" cy="30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808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{D818F275-B89F-E046-B219-618DFC65655C}tf10001072</Template>
  <TotalTime>322</TotalTime>
  <Words>197</Words>
  <Application>Microsoft Macintosh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Franklin Gothic Book</vt:lpstr>
      <vt:lpstr>Crop</vt:lpstr>
      <vt:lpstr>Social Distancing Detector</vt:lpstr>
      <vt:lpstr>Social Distancing Detector</vt:lpstr>
      <vt:lpstr>Sage</vt:lpstr>
      <vt:lpstr>OpenCV:  Functions Library for Computer Vision</vt:lpstr>
      <vt:lpstr>Social Distancing Detector Overview</vt:lpstr>
      <vt:lpstr>Step 1 – Person Detection (YOLOv3)</vt:lpstr>
      <vt:lpstr>Non-Maximum Suppression Algorithm</vt:lpstr>
      <vt:lpstr>Step 2 – Image Transformation</vt:lpstr>
      <vt:lpstr>User Provides Region of Interest</vt:lpstr>
      <vt:lpstr>Small Scale Lego Test</vt:lpstr>
      <vt:lpstr>Step 3 – Coordinate Mapping and Distance Calculations</vt:lpstr>
      <vt:lpstr>Future Improvement: Groups</vt:lpstr>
      <vt:lpstr>Centroid Tracking Algorithm</vt:lpstr>
      <vt:lpstr>Other Future Improvements</vt:lpstr>
      <vt:lpstr>Other Applications for  Human Proximity Detection</vt:lpstr>
      <vt:lpstr>Acknowledgements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Ori Zur</dc:creator>
  <cp:lastModifiedBy>Ori Zur</cp:lastModifiedBy>
  <cp:revision>22</cp:revision>
  <dcterms:created xsi:type="dcterms:W3CDTF">2020-08-05T15:18:03Z</dcterms:created>
  <dcterms:modified xsi:type="dcterms:W3CDTF">2020-08-06T21:55:14Z</dcterms:modified>
</cp:coreProperties>
</file>